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media" Target="../media/media4.m4a"/><Relationship Id="rId3" Type="http://schemas.openxmlformats.org/officeDocument/2006/relationships/audio" Target="../media/media3.m4a"/><Relationship Id="rId7" Type="http://schemas.openxmlformats.org/officeDocument/2006/relationships/slideLayout" Target="../slideLayouts/slideLayout1.xml"/><Relationship Id="rId12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openxmlformats.org/officeDocument/2006/relationships/audio" Target="../media/media1.m4a"/><Relationship Id="rId6" Type="http://schemas.openxmlformats.org/officeDocument/2006/relationships/audio" Target="../media/media6.m4a"/><Relationship Id="rId11" Type="http://schemas.microsoft.com/office/2007/relationships/media" Target="../media/media2.m4a"/><Relationship Id="rId5" Type="http://schemas.openxmlformats.org/officeDocument/2006/relationships/audio" Target="../media/media5.m4a"/><Relationship Id="rId15" Type="http://schemas.microsoft.com/office/2007/relationships/media" Target="../media/media6.m4a"/><Relationship Id="rId10" Type="http://schemas.openxmlformats.org/officeDocument/2006/relationships/image" Target="../media/image2.png"/><Relationship Id="rId4" Type="http://schemas.openxmlformats.org/officeDocument/2006/relationships/audio" Target="../media/media4.m4a"/><Relationship Id="rId9" Type="http://schemas.microsoft.com/office/2007/relationships/media" Target="../media/media1.m4a"/><Relationship Id="rId14" Type="http://schemas.microsoft.com/office/2007/relationships/media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3" r="1276" b="15966"/>
          <a:stretch/>
        </p:blipFill>
        <p:spPr>
          <a:xfrm rot="10800000">
            <a:off x="1557863" y="34941"/>
            <a:ext cx="8210943" cy="6858000"/>
          </a:xfrm>
          <a:prstGeom prst="rect">
            <a:avLst/>
          </a:prstGeom>
        </p:spPr>
      </p:pic>
      <p:pic>
        <p:nvPicPr>
          <p:cNvPr id="6" name="afspraak vriendinn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312357" y="5701963"/>
            <a:ext cx="609600" cy="609600"/>
          </a:xfrm>
          <a:prstGeom prst="rect">
            <a:avLst/>
          </a:prstGeom>
        </p:spPr>
      </p:pic>
      <p:pic>
        <p:nvPicPr>
          <p:cNvPr id="8" name="vakant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504359" y="5092363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355644" y="1638639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246490" y="4400382"/>
            <a:ext cx="609600" cy="609600"/>
          </a:xfrm>
          <a:prstGeom prst="rect">
            <a:avLst/>
          </a:prstGeom>
        </p:spPr>
      </p:pic>
      <p:pic>
        <p:nvPicPr>
          <p:cNvPr id="11" name="mama krijgt een cadau!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87645" y="4306371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921957" y="2854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1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8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0</Words>
  <Application>Microsoft Office PowerPoint</Application>
  <PresentationFormat>Aangepast</PresentationFormat>
  <Paragraphs>0</Paragraphs>
  <Slides>1</Slides>
  <Notes>0</Notes>
  <HiddenSlides>0</HiddenSlides>
  <MMClips>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HDOfficeLightV0</vt:lpstr>
      <vt:lpstr>Dia 1</vt:lpstr>
    </vt:vector>
  </TitlesOfParts>
  <Company>SG Gent-Drongen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Sint-paulus Drongen</dc:creator>
  <cp:lastModifiedBy>Sint-Paulus Luchteren</cp:lastModifiedBy>
  <cp:revision>11</cp:revision>
  <dcterms:created xsi:type="dcterms:W3CDTF">2017-11-16T12:58:41Z</dcterms:created>
  <dcterms:modified xsi:type="dcterms:W3CDTF">2017-11-24T15:01:10Z</dcterms:modified>
</cp:coreProperties>
</file>