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8" y="-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8349-B317-4FB8-85D4-784BBA42B581}" type="datetimeFigureOut">
              <a:rPr lang="nl-BE" smtClean="0"/>
              <a:pPr/>
              <a:t>24/11/2017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4B13-558B-4557-84D7-D306A082365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8349-B317-4FB8-85D4-784BBA42B581}" type="datetimeFigureOut">
              <a:rPr lang="nl-BE" smtClean="0"/>
              <a:pPr/>
              <a:t>24/11/2017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4B13-558B-4557-84D7-D306A082365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8349-B317-4FB8-85D4-784BBA42B581}" type="datetimeFigureOut">
              <a:rPr lang="nl-BE" smtClean="0"/>
              <a:pPr/>
              <a:t>24/11/2017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4B13-558B-4557-84D7-D306A082365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8349-B317-4FB8-85D4-784BBA42B581}" type="datetimeFigureOut">
              <a:rPr lang="nl-BE" smtClean="0"/>
              <a:pPr/>
              <a:t>24/11/2017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4B13-558B-4557-84D7-D306A082365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8349-B317-4FB8-85D4-784BBA42B581}" type="datetimeFigureOut">
              <a:rPr lang="nl-BE" smtClean="0"/>
              <a:pPr/>
              <a:t>24/11/2017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4B13-558B-4557-84D7-D306A082365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8349-B317-4FB8-85D4-784BBA42B581}" type="datetimeFigureOut">
              <a:rPr lang="nl-BE" smtClean="0"/>
              <a:pPr/>
              <a:t>24/11/2017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4B13-558B-4557-84D7-D306A082365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8349-B317-4FB8-85D4-784BBA42B581}" type="datetimeFigureOut">
              <a:rPr lang="nl-BE" smtClean="0"/>
              <a:pPr/>
              <a:t>24/11/2017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4B13-558B-4557-84D7-D306A082365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8349-B317-4FB8-85D4-784BBA42B581}" type="datetimeFigureOut">
              <a:rPr lang="nl-BE" smtClean="0"/>
              <a:pPr/>
              <a:t>24/11/2017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4B13-558B-4557-84D7-D306A082365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8349-B317-4FB8-85D4-784BBA42B581}" type="datetimeFigureOut">
              <a:rPr lang="nl-BE" smtClean="0"/>
              <a:pPr/>
              <a:t>24/11/2017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4B13-558B-4557-84D7-D306A082365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8349-B317-4FB8-85D4-784BBA42B581}" type="datetimeFigureOut">
              <a:rPr lang="nl-BE" smtClean="0"/>
              <a:pPr/>
              <a:t>24/11/2017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4B13-558B-4557-84D7-D306A082365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8349-B317-4FB8-85D4-784BBA42B581}" type="datetimeFigureOut">
              <a:rPr lang="nl-BE" smtClean="0"/>
              <a:pPr/>
              <a:t>24/11/2017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4B13-558B-4557-84D7-D306A082365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E8349-B317-4FB8-85D4-784BBA42B581}" type="datetimeFigureOut">
              <a:rPr lang="nl-BE" smtClean="0"/>
              <a:pPr/>
              <a:t>24/11/2017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74B13-558B-4557-84D7-D306A082365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image" Target="../media/image2.png"/><Relationship Id="rId18" Type="http://schemas.microsoft.com/office/2007/relationships/media" Target="../media/media4.m4a"/><Relationship Id="rId3" Type="http://schemas.openxmlformats.org/officeDocument/2006/relationships/audio" Target="../media/media3.m4a"/><Relationship Id="rId21" Type="http://schemas.microsoft.com/office/2007/relationships/media" Target="../media/media6.m4a"/><Relationship Id="rId7" Type="http://schemas.openxmlformats.org/officeDocument/2006/relationships/audio" Target="../media/media7.m4a"/><Relationship Id="rId12" Type="http://schemas.microsoft.com/office/2007/relationships/media" Target="../media/media1.m4a"/><Relationship Id="rId17" Type="http://schemas.openxmlformats.org/officeDocument/2006/relationships/image" Target="../media/image4.png"/><Relationship Id="rId25" Type="http://schemas.microsoft.com/office/2007/relationships/media" Target="../media/media9.m4a"/><Relationship Id="rId2" Type="http://schemas.openxmlformats.org/officeDocument/2006/relationships/audio" Target="../media/media2.m4a"/><Relationship Id="rId16" Type="http://schemas.microsoft.com/office/2007/relationships/media" Target="../media/media3.m4a"/><Relationship Id="rId20" Type="http://schemas.microsoft.com/office/2007/relationships/media" Target="../media/media5.m4a"/><Relationship Id="rId1" Type="http://schemas.openxmlformats.org/officeDocument/2006/relationships/audio" Target="../media/media1.m4a"/><Relationship Id="rId6" Type="http://schemas.openxmlformats.org/officeDocument/2006/relationships/audio" Target="../media/media6.m4a"/><Relationship Id="rId11" Type="http://schemas.openxmlformats.org/officeDocument/2006/relationships/image" Target="../media/image1.jpeg"/><Relationship Id="rId24" Type="http://schemas.openxmlformats.org/officeDocument/2006/relationships/image" Target="../media/image6.png"/><Relationship Id="rId5" Type="http://schemas.openxmlformats.org/officeDocument/2006/relationships/audio" Target="../media/media5.m4a"/><Relationship Id="rId15" Type="http://schemas.openxmlformats.org/officeDocument/2006/relationships/image" Target="../media/image3.png"/><Relationship Id="rId23" Type="http://schemas.microsoft.com/office/2007/relationships/media" Target="../media/media8.m4a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5.png"/><Relationship Id="rId4" Type="http://schemas.openxmlformats.org/officeDocument/2006/relationships/audio" Target="../media/media4.m4a"/><Relationship Id="rId9" Type="http://schemas.openxmlformats.org/officeDocument/2006/relationships/audio" Target="../media/media9.m4a"/><Relationship Id="rId14" Type="http://schemas.microsoft.com/office/2007/relationships/media" Target="../media/media2.m4a"/><Relationship Id="rId22" Type="http://schemas.microsoft.com/office/2007/relationships/media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73" t="2095" r="2381"/>
          <a:stretch/>
        </p:blipFill>
        <p:spPr>
          <a:xfrm rot="10800000">
            <a:off x="474617" y="0"/>
            <a:ext cx="11477898" cy="6786156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391193" y="4017555"/>
            <a:ext cx="609600" cy="600891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3117667" y="5185954"/>
            <a:ext cx="609600" cy="544196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3603171" y="3449639"/>
            <a:ext cx="609600" cy="50292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18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6424749" y="3790046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xmlns="" r:embed="rId20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4850675" y="4216402"/>
            <a:ext cx="609600" cy="609600"/>
          </a:xfrm>
          <a:prstGeom prst="rect">
            <a:avLst/>
          </a:prstGeom>
        </p:spPr>
      </p:pic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xmlns="" r:embed="rId21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7885613" y="5124860"/>
            <a:ext cx="609600" cy="609600"/>
          </a:xfrm>
          <a:prstGeom prst="rect">
            <a:avLst/>
          </a:prstGeom>
        </p:spPr>
      </p:pic>
      <p:pic>
        <p:nvPicPr>
          <p:cNvPr id="5" name="het lachend  kakje 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xmlns="" r:embed="rId22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1173098" y="3088278"/>
            <a:ext cx="609600" cy="6096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xmlns="" r:embed="rId23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3422467" y="1408793"/>
            <a:ext cx="609600" cy="632052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xmlns="" r:embed="rId25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8795657" y="11640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6492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2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4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0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82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7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35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7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0</Words>
  <Application>Microsoft Office PowerPoint</Application>
  <PresentationFormat>Aangepast</PresentationFormat>
  <Paragraphs>0</Paragraphs>
  <Slides>1</Slides>
  <Notes>0</Notes>
  <HiddenSlides>0</HiddenSlides>
  <MMClips>9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Office-thema</vt:lpstr>
      <vt:lpstr>Dia 1</vt:lpstr>
    </vt:vector>
  </TitlesOfParts>
  <Company>SG Gent-Drongen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Sint-Paulus Drongen</dc:creator>
  <cp:lastModifiedBy>Sint-Paulus Luchteren</cp:lastModifiedBy>
  <cp:revision>15</cp:revision>
  <dcterms:created xsi:type="dcterms:W3CDTF">2017-11-16T13:24:46Z</dcterms:created>
  <dcterms:modified xsi:type="dcterms:W3CDTF">2017-11-24T15:11:26Z</dcterms:modified>
</cp:coreProperties>
</file>