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11-17T14:19:17.8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7C14320-B695-41DC-98DC-297946F0811E}" emma:medium="tactile" emma:mode="ink">
          <msink:context xmlns:msink="http://schemas.microsoft.com/ink/2010/main" type="inkDrawing" rotatedBoundingBox="29473,10449 35096,10678 35046,11923 29422,11694" semanticType="callout" shapeName="Other">
            <msink:sourceLink direction="with" ref="{B1F381BC-AEEE-48EB-A352-371CF0AE0CEF}"/>
          </msink:context>
        </emma:interpretation>
      </emma:emma>
    </inkml:annotationXML>
    <inkml:trace contextRef="#ctx0" brushRef="#br0">1509 1223 0,'0'-62'78,"31"30"-63,32 1-15,0-95 16,-32 64-16,32 30 16,0-62-16,-32 63 15,-31-32-15,63 0 16,-63 1-16,0 30 15,0-30 1,31 30 0,-31 1-1,0 0-15,63-32 16,-32 0-16,-31-31 16,0 63-16,31-1 15,-31-30-15,32 30 16,-64 32 374,-30 0-390,-32 0 16,-32 63-16,-31 0 16,1 31-16,-1-63 15,31-31-15,32 63 16,63-32-16,0-31 16,62 0 140,0 0-156,63 0 15,0 0-15,1 0 16,-33 0-16,32 0 16,-62 0-16,-1 0 15,-31 32 48,0 30-48,0 1 1,0-32 15,0-62 16,0-32-31,31-31-16,189-31 15,-63 62-15,31 0 16,0 1-16,-157 62 16,32 0-16,-94 0 93,-32 0-93,-94 94 16,63-63-16,-63 63 16,63-31-16,0 0 15,31-32-15,95-31 141,-1 0-141,1 0 16,-1 63 15,-31-32 16,-251 94-47,-63-62 15,-30 63-15,30 30 16,63-30-16,157-63 16,63-63-16,93-32 46,95-31-30,31-62-16,32 0 16,-63 93-16,125-62 15,0 94-15,63-63 16,-31 63-16,125 0 16,-157 0-1,63 0-15,-94 0 16,-95 0-16,-93 0 15,-32 0-15,-156 0 63,-220 0-63,-219 0 16,-126 0-16,157 0 15,31 0-15,-31 0 16,157 0-16,250 0 15,63 0-15,189 0 79,125 0-64,62-31-15,-30 0 16,-64 31-16,-62 0 15,-63 0-15,-251 0 63,0 62-47,-62-30-16,93 31 15,64-63-15,-1 31 16,63 0 15,63 126-15,282-63-16,188-31 15,313-63-15,409 0 16,281 0-16,-1159 0 16,-440-63 15,-314 0-31,1 63 15,0 0-15,31 0 16,31 0-16,64 0 16,30 0-16,1 63 15,156 0-15,0-63 16,32 0-16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11-17T14:19:34.2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1B44A5-C763-4481-8725-A5642C89E295}" emma:medium="tactile" emma:mode="ink">
          <msink:context xmlns:msink="http://schemas.microsoft.com/ink/2010/main" type="writingRegion" rotatedBoundingBox="30402,5826 27182,7699 26220,6044 29440,4172"/>
        </emma:interpretation>
      </emma:emma>
    </inkml:annotationXML>
    <inkml:traceGroup>
      <inkml:annotationXML>
        <emma:emma xmlns:emma="http://www.w3.org/2003/04/emma" version="1.0">
          <emma:interpretation id="{B276D65D-C08D-4FD8-8E3C-CF9DB77E3A5E}" emma:medium="tactile" emma:mode="ink">
            <msink:context xmlns:msink="http://schemas.microsoft.com/ink/2010/main" type="paragraph" rotatedBoundingBox="30402,5826 27182,7699 26220,6044 29440,4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DD0C2F-50F4-4526-BE7F-192673009736}" emma:medium="tactile" emma:mode="ink">
              <msink:context xmlns:msink="http://schemas.microsoft.com/ink/2010/main" type="line" rotatedBoundingBox="30402,5826 27182,7699 26220,6044 29440,4172"/>
            </emma:interpretation>
          </emma:emma>
        </inkml:annotationXML>
        <inkml:traceGroup>
          <inkml:annotationXML>
            <emma:emma xmlns:emma="http://www.w3.org/2003/04/emma" version="1.0">
              <emma:interpretation id="{B1F381BC-AEEE-48EB-A352-371CF0AE0CEF}" emma:medium="tactile" emma:mode="ink">
                <msink:context xmlns:msink="http://schemas.microsoft.com/ink/2010/main" type="inkWord" rotatedBoundingBox="29287,6369 27136,7619 26220,6044 28372,4793">
                  <msink:destinationLink direction="with" ref="{47C14320-B695-41DC-98DC-297946F0811E}"/>
                </msink:context>
              </emma:interpretation>
              <emma:one-of disjunction-type="recognition" id="oneOf0">
                <emma:interpretation id="interp0" emma:lang="" emma:confidence="0">
                  <emma:literal>or</emma:literal>
                </emma:interpretation>
                <emma:interpretation id="interp1" emma:lang="" emma:confidence="0">
                  <emma:literal>. v</emma:literal>
                </emma:interpretation>
                <emma:interpretation id="interp2" emma:lang="" emma:confidence="0">
                  <emma:literal>. V</emma:literal>
                </emma:interpretation>
                <emma:interpretation id="interp3" emma:lang="" emma:confidence="0">
                  <emma:literal>tr</emma:literal>
                </emma:interpretation>
                <emma:interpretation id="interp4" emma:lang="" emma:confidence="0">
                  <emma:literal>. t</emma:literal>
                </emma:interpretation>
              </emma:one-of>
            </emma:emma>
          </inkml:annotationXML>
          <inkml:trace contextRef="#ctx0" brushRef="#br0">-1961-289 0,'0'32'156,"0"0"-140,0 1-16,0-1 15,0 0-15,0 32 16,32-32-16,-32 0 16,64 33-1,65 31 1,-97-96 0,32 0-1,-64 32 1,0 65 78,0 31-94,0-31 15,0-33-15,0-32 16,32 1-16,-32-1 109,32-97-93,33-63-1,-65 63-15,32-31 16,-32 32-16,32-33 16,-32 1-16,32 31 15,-32 98 63,0 127-78,-32-31 16,-32-33-16,32-31 16,32-33-16</inkml:trace>
          <inkml:trace contextRef="#ctx0" brushRef="#br0" timeOffset="-3265.6649">-3055-418 0,'0'33'109,"0"-1"-93,0 32 47,0-32-32,33 0-16,-33 1 1,0-1-16,0 0 47,32 0 265,-32 0-171,0 0-110,0 0-15,0 1 31,0-1-16,0 0 16,0 0-31,0 0 15,-32 0-31,32 1 15,-33-1 1,33 0 62,0 0-62,0 0-1,-32 0 110,32 0-125,0 1 16,0-1-16,0 0 16,0 0-1,-32-32 1,32 32 0,-32 0 62,0-32-47,0 0-15,32 33-1,0 31 376,0-32-360,0 0 0,0 0-15,0 0 15,0 1-15,0-1-1,0 0 32,0 32-47,0-32 16,0 0 0,0 1-1,0-1-15,0 0 16,0 0-1,0 0 1,0 0-16,0 1 31,0 31 1,0-32 14,0 32-14,0-32 15,0 1 31,0-1 78,0 0-125,0 0 94,0 0-109,0 0-1,-32-32-15,32 33 16,0-1 0,0 0-1,0 0 1,0-64 171,-33 0-171</inkml:trace>
          <inkml:trace contextRef="#ctx0" brushRef="#br0" timeOffset="-2546.9061">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11-17T14:18:56.0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4BB864-DBFB-48DF-93EB-14825A28D9BB}" emma:medium="tactile" emma:mode="ink">
          <msink:context xmlns:msink="http://schemas.microsoft.com/ink/2010/main" type="writingRegion" rotatedBoundingBox="23737,1661 25337,1661 25337,2696 23737,2696"/>
        </emma:interpretation>
      </emma:emma>
    </inkml:annotationXML>
    <inkml:traceGroup>
      <inkml:annotationXML>
        <emma:emma xmlns:emma="http://www.w3.org/2003/04/emma" version="1.0">
          <emma:interpretation id="{9112567F-0C50-4719-9E9B-9496DF7C470C}" emma:medium="tactile" emma:mode="ink">
            <msink:context xmlns:msink="http://schemas.microsoft.com/ink/2010/main" type="paragraph" rotatedBoundingBox="23737,1661 25337,1661 25337,2696 23737,2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B670F-45BC-49F5-8219-299090A4CCB0}" emma:medium="tactile" emma:mode="ink">
              <msink:context xmlns:msink="http://schemas.microsoft.com/ink/2010/main" type="line" rotatedBoundingBox="23737,1661 25337,1661 25337,2696 23737,2696"/>
            </emma:interpretation>
          </emma:emma>
        </inkml:annotationXML>
        <inkml:traceGroup>
          <inkml:annotationXML>
            <emma:emma xmlns:emma="http://www.w3.org/2003/04/emma" version="1.0">
              <emma:interpretation id="{1C9BE65B-C53D-437B-830E-B8A0FCDFD29F}" emma:medium="tactile" emma:mode="ink">
                <msink:context xmlns:msink="http://schemas.microsoft.com/ink/2010/main" type="inkWord" rotatedBoundingBox="23737,1661 25337,1661 25337,2696 23737,2696"/>
              </emma:interpretation>
            </emma:emma>
          </inkml:annotationXML>
          <inkml:trace contextRef="#ctx0" brushRef="#br0">0 1035 0,'94'-94'94,"-62"62"-94,-32 1 16,62 0-16,-30-1 15,30-62-15,1 63 16,-31 0-16,124-95 16,-62 32-1,-62 63-15,62-1 16,-63 1-16,1 0 16,-1 31-16,-31-32 15,63 1-15,-1-32 16,-30 63-16,-1-31 15,0-1-15,1 32 16,62-31-16,-63 0 16,1 31 15,30 0 0,-62-32 0,32 32-15,30 0 0,-30 0-16,-1 0 15,0 0-15,1 0 328,31 0-31,-63-31-297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4.jpeg"/><Relationship Id="rId18" Type="http://schemas.microsoft.com/office/2007/relationships/media" Target="../media/media4.m4a"/><Relationship Id="rId26" Type="http://schemas.openxmlformats.org/officeDocument/2006/relationships/customXml" Target="../ink/ink1.xml"/><Relationship Id="rId3" Type="http://schemas.openxmlformats.org/officeDocument/2006/relationships/audio" Target="../media/media3.m4a"/><Relationship Id="rId21" Type="http://schemas.microsoft.com/office/2007/relationships/media" Target="../media/media7.m4a"/><Relationship Id="rId7" Type="http://schemas.openxmlformats.org/officeDocument/2006/relationships/audio" Target="../media/media7.m4a"/><Relationship Id="rId12" Type="http://schemas.openxmlformats.org/officeDocument/2006/relationships/slideLayout" Target="../slideLayouts/slideLayout1.xml"/><Relationship Id="rId17" Type="http://schemas.microsoft.com/office/2007/relationships/media" Target="../media/media3.m4a"/><Relationship Id="rId25" Type="http://schemas.microsoft.com/office/2007/relationships/media" Target="../media/media11.m4a"/><Relationship Id="rId2" Type="http://schemas.openxmlformats.org/officeDocument/2006/relationships/audio" Target="../media/media2.m4a"/><Relationship Id="rId16" Type="http://schemas.microsoft.com/office/2007/relationships/media" Target="../media/media2.m4a"/><Relationship Id="rId20" Type="http://schemas.microsoft.com/office/2007/relationships/media" Target="../media/media6.m4a"/><Relationship Id="rId29" Type="http://schemas.openxmlformats.org/officeDocument/2006/relationships/image" Target="../media/image7.emf"/><Relationship Id="rId1" Type="http://schemas.openxmlformats.org/officeDocument/2006/relationships/audio" Target="../media/media1.m4a"/><Relationship Id="rId6" Type="http://schemas.openxmlformats.org/officeDocument/2006/relationships/audio" Target="../media/media6.m4a"/><Relationship Id="rId11" Type="http://schemas.openxmlformats.org/officeDocument/2006/relationships/audio" Target="../media/media11.m4a"/><Relationship Id="rId24" Type="http://schemas.microsoft.com/office/2007/relationships/media" Target="../media/media10.m4a"/><Relationship Id="rId5" Type="http://schemas.openxmlformats.org/officeDocument/2006/relationships/audio" Target="../media/media5.m4a"/><Relationship Id="rId15" Type="http://schemas.openxmlformats.org/officeDocument/2006/relationships/image" Target="../media/image5.png"/><Relationship Id="rId23" Type="http://schemas.microsoft.com/office/2007/relationships/media" Target="../media/media9.m4a"/><Relationship Id="rId28" Type="http://schemas.openxmlformats.org/officeDocument/2006/relationships/customXml" Target="../ink/ink2.xml"/><Relationship Id="rId10" Type="http://schemas.openxmlformats.org/officeDocument/2006/relationships/audio" Target="../media/media10.m4a"/><Relationship Id="rId19" Type="http://schemas.microsoft.com/office/2007/relationships/media" Target="../media/media5.m4a"/><Relationship Id="rId31" Type="http://schemas.openxmlformats.org/officeDocument/2006/relationships/image" Target="../media/image8.emf"/><Relationship Id="rId4" Type="http://schemas.openxmlformats.org/officeDocument/2006/relationships/audio" Target="../media/media4.m4a"/><Relationship Id="rId9" Type="http://schemas.openxmlformats.org/officeDocument/2006/relationships/audio" Target="../media/media9.m4a"/><Relationship Id="rId14" Type="http://schemas.microsoft.com/office/2007/relationships/media" Target="../media/media1.m4a"/><Relationship Id="rId22" Type="http://schemas.microsoft.com/office/2007/relationships/media" Target="../media/media8.m4a"/><Relationship Id="rId27" Type="http://schemas.openxmlformats.org/officeDocument/2006/relationships/image" Target="../media/image6.emf"/><Relationship Id="rId30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0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8657" y="3558822"/>
            <a:ext cx="8689976" cy="1371599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8" r="10410"/>
          <a:stretch/>
        </p:blipFill>
        <p:spPr>
          <a:xfrm>
            <a:off x="2111022" y="-14818"/>
            <a:ext cx="7778044" cy="68580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87911" y="4754032"/>
            <a:ext cx="386644" cy="386644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6000" y="2044570"/>
            <a:ext cx="385233" cy="385233"/>
          </a:xfrm>
          <a:prstGeom prst="rect">
            <a:avLst/>
          </a:prstGeom>
        </p:spPr>
      </p:pic>
      <p:pic>
        <p:nvPicPr>
          <p:cNvPr id="10" name="huiswer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09334" y="1214966"/>
            <a:ext cx="385233" cy="385233"/>
          </a:xfrm>
          <a:prstGeom prst="rect">
            <a:avLst/>
          </a:prstGeom>
        </p:spPr>
      </p:pic>
      <p:pic>
        <p:nvPicPr>
          <p:cNvPr id="11" name="rappor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85955" y="6228644"/>
            <a:ext cx="383822" cy="383822"/>
          </a:xfrm>
          <a:prstGeom prst="rect">
            <a:avLst/>
          </a:prstGeom>
        </p:spPr>
      </p:pic>
      <p:pic>
        <p:nvPicPr>
          <p:cNvPr id="13" name="venster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35022" y="3173589"/>
            <a:ext cx="385233" cy="385233"/>
          </a:xfrm>
          <a:prstGeom prst="rect">
            <a:avLst/>
          </a:prstGeom>
        </p:spPr>
      </p:pic>
      <p:pic>
        <p:nvPicPr>
          <p:cNvPr id="5" name="j!!!!!!!!!!!!!!!!!!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576077" y="4866920"/>
            <a:ext cx="304800" cy="304800"/>
          </a:xfrm>
          <a:prstGeom prst="rect">
            <a:avLst/>
          </a:prstGeom>
        </p:spPr>
      </p:pic>
      <p:pic>
        <p:nvPicPr>
          <p:cNvPr id="12" name="programma'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530921" y="2315763"/>
            <a:ext cx="395111" cy="395111"/>
          </a:xfrm>
          <a:prstGeom prst="rect">
            <a:avLst/>
          </a:prstGeom>
        </p:spPr>
      </p:pic>
      <p:pic>
        <p:nvPicPr>
          <p:cNvPr id="15" name="parfu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xmlns="" r:embed="rId2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18657" y="5373510"/>
            <a:ext cx="395111" cy="395111"/>
          </a:xfrm>
          <a:prstGeom prst="rect">
            <a:avLst/>
          </a:prstGeom>
        </p:spPr>
      </p:pic>
      <p:pic>
        <p:nvPicPr>
          <p:cNvPr id="16" name="brood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xmlns="" r:embed="rId2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33245" y="6059440"/>
            <a:ext cx="304800" cy="304800"/>
          </a:xfrm>
          <a:prstGeom prst="rect">
            <a:avLst/>
          </a:prstGeom>
        </p:spPr>
      </p:pic>
      <p:pic>
        <p:nvPicPr>
          <p:cNvPr id="20" name="zie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17327" y="6035322"/>
            <a:ext cx="385233" cy="385233"/>
          </a:xfrm>
          <a:prstGeom prst="rect">
            <a:avLst/>
          </a:prstGeom>
        </p:spPr>
      </p:pic>
      <p:pic>
        <p:nvPicPr>
          <p:cNvPr id="21" name="alchol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xmlns="" r:embed="rId2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81233" y="6558844"/>
            <a:ext cx="304800" cy="30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26">
            <p14:nvContentPartPr>
              <p14:cNvPr id="25" name="Inkt 24"/>
              <p14:cNvContentPartPr/>
              <p14:nvPr/>
            </p14:nvContentPartPr>
            <p14:xfrm>
              <a:off x="10610196" y="3792956"/>
              <a:ext cx="1988640" cy="440640"/>
            </p14:xfrm>
          </p:contentPart>
        </mc:Choice>
        <mc:Fallback>
          <p:pic>
            <p:nvPicPr>
              <p:cNvPr id="25" name="Inkt 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98316" y="3781076"/>
                <a:ext cx="20124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8">
            <p14:nvContentPartPr>
              <p14:cNvPr id="29" name="Inkt 28"/>
              <p14:cNvContentPartPr/>
              <p14:nvPr/>
            </p14:nvContentPartPr>
            <p14:xfrm>
              <a:off x="9757317" y="1944369"/>
              <a:ext cx="1181160" cy="796320"/>
            </p14:xfrm>
          </p:contentPart>
        </mc:Choice>
        <mc:Fallback>
          <p:pic>
            <p:nvPicPr>
              <p:cNvPr id="29" name="Inkt 2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45437" y="1932489"/>
                <a:ext cx="120492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0">
            <p14:nvContentPartPr>
              <p14:cNvPr id="30" name="Inkt 29"/>
              <p14:cNvContentPartPr/>
              <p14:nvPr/>
            </p14:nvContentPartPr>
            <p14:xfrm>
              <a:off x="8545596" y="598316"/>
              <a:ext cx="576360" cy="372960"/>
            </p14:xfrm>
          </p:contentPart>
        </mc:Choice>
        <mc:Fallback>
          <p:pic>
            <p:nvPicPr>
              <p:cNvPr id="30" name="Inkt 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33716" y="586436"/>
                <a:ext cx="60012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775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5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1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8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31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20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9697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64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28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100</TotalTime>
  <Words>1</Words>
  <Application>Microsoft Office PowerPoint</Application>
  <PresentationFormat>Aangepast</PresentationFormat>
  <Paragraphs>1</Paragraphs>
  <Slides>1</Slides>
  <Notes>0</Notes>
  <HiddenSlides>0</HiddenSlides>
  <MMClips>11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Druppel</vt:lpstr>
      <vt:lpstr>0</vt:lpstr>
    </vt:vector>
  </TitlesOfParts>
  <Company>SG Gent-Drongen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Sint-Paulus Drongen</dc:creator>
  <cp:lastModifiedBy>Sint-Paulus Luchteren</cp:lastModifiedBy>
  <cp:revision>12</cp:revision>
  <dcterms:created xsi:type="dcterms:W3CDTF">2017-11-16T13:09:00Z</dcterms:created>
  <dcterms:modified xsi:type="dcterms:W3CDTF">2017-11-24T15:18:41Z</dcterms:modified>
</cp:coreProperties>
</file>