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569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967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84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0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356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90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00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30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00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524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4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3832-462A-434B-9867-0C192F3BDA55}" type="datetimeFigureOut">
              <a:rPr lang="nl-BE" smtClean="0"/>
              <a:t>17/01/2019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308F-9C11-4B6E-997B-82DE266E3C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71" y="173038"/>
            <a:ext cx="9146858" cy="6858000"/>
          </a:xfrm>
          <a:prstGeom prst="rect">
            <a:avLst/>
          </a:prstGeom>
        </p:spPr>
      </p:pic>
      <p:pic>
        <p:nvPicPr>
          <p:cNvPr id="9" name="de speciale gr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V="1">
            <a:off x="1272199" y="1080361"/>
            <a:ext cx="274321" cy="274321"/>
          </a:xfrm>
          <a:prstGeom prst="rect">
            <a:avLst/>
          </a:prstGeom>
        </p:spPr>
      </p:pic>
      <p:pic>
        <p:nvPicPr>
          <p:cNvPr id="14" name="huiswer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7771" y="2880359"/>
            <a:ext cx="357051" cy="357051"/>
          </a:xfrm>
          <a:prstGeom prst="rect">
            <a:avLst/>
          </a:prstGeom>
        </p:spPr>
      </p:pic>
      <p:pic>
        <p:nvPicPr>
          <p:cNvPr id="8" name="DE MAKE-up QUEE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37176" y="2107733"/>
            <a:ext cx="416859" cy="416859"/>
          </a:xfrm>
          <a:prstGeom prst="rect">
            <a:avLst/>
          </a:prstGeom>
        </p:spPr>
      </p:pic>
      <p:pic>
        <p:nvPicPr>
          <p:cNvPr id="13" name="DE DOUH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53606" y="5970494"/>
            <a:ext cx="371429" cy="371429"/>
          </a:xfrm>
          <a:prstGeom prst="rect">
            <a:avLst/>
          </a:prstGeom>
        </p:spPr>
      </p:pic>
      <p:pic>
        <p:nvPicPr>
          <p:cNvPr id="15" name="MATIGE MATHI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33800" y="4459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Breedbeeld</PresentationFormat>
  <Paragraphs>0</Paragraphs>
  <Slides>1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SG Gent-Drongen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Sint-Paulus Drongen</dc:creator>
  <cp:lastModifiedBy>Sint-Paulus Drongen</cp:lastModifiedBy>
  <cp:revision>9</cp:revision>
  <dcterms:created xsi:type="dcterms:W3CDTF">2019-01-10T12:22:00Z</dcterms:created>
  <dcterms:modified xsi:type="dcterms:W3CDTF">2019-01-17T14:01:58Z</dcterms:modified>
</cp:coreProperties>
</file>