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672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22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725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96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87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470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516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516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92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97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574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E2EA-7BF6-4D1E-ACD0-1CBFE5B6F5C4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C65E-9D18-406F-B055-4FF4669884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698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2" y="-49666"/>
            <a:ext cx="10720252" cy="7119257"/>
          </a:xfrm>
          <a:prstGeom prst="rect">
            <a:avLst/>
          </a:prstGeom>
        </p:spPr>
      </p:pic>
      <p:pic>
        <p:nvPicPr>
          <p:cNvPr id="5" name="gespre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99715" y="3087597"/>
            <a:ext cx="844732" cy="844732"/>
          </a:xfrm>
          <a:prstGeom prst="rect">
            <a:avLst/>
          </a:prstGeom>
        </p:spPr>
      </p:pic>
      <p:pic>
        <p:nvPicPr>
          <p:cNvPr id="7" name="gesprek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72890" y="6095565"/>
            <a:ext cx="718459" cy="854510"/>
          </a:xfrm>
          <a:prstGeom prst="rect">
            <a:avLst/>
          </a:prstGeom>
        </p:spPr>
      </p:pic>
      <p:pic>
        <p:nvPicPr>
          <p:cNvPr id="8" name="gesprek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731" y="5999646"/>
            <a:ext cx="727166" cy="9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8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Breedbeeld</PresentationFormat>
  <Paragraphs>0</Paragraphs>
  <Slides>1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SG Gent-Drongen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Sint-Paulus Drongen</dc:creator>
  <cp:lastModifiedBy>Sint-Paulus Drongen</cp:lastModifiedBy>
  <cp:revision>7</cp:revision>
  <dcterms:created xsi:type="dcterms:W3CDTF">2019-01-10T13:45:47Z</dcterms:created>
  <dcterms:modified xsi:type="dcterms:W3CDTF">2019-01-17T13:56:49Z</dcterms:modified>
</cp:coreProperties>
</file>